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" r:id="rId2"/>
    <p:sldId id="256" r:id="rId3"/>
    <p:sldId id="257" r:id="rId4"/>
    <p:sldId id="259" r:id="rId5"/>
    <p:sldId id="272" r:id="rId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FFFF00"/>
    <a:srgbClr val="66FFFF"/>
    <a:srgbClr val="FF99FF"/>
    <a:srgbClr val="00FFFF"/>
    <a:srgbClr val="FF0066"/>
    <a:srgbClr val="FF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355" autoAdjust="0"/>
    <p:restoredTop sz="94660"/>
  </p:normalViewPr>
  <p:slideViewPr>
    <p:cSldViewPr>
      <p:cViewPr varScale="1">
        <p:scale>
          <a:sx n="80" d="100"/>
          <a:sy n="80" d="100"/>
        </p:scale>
        <p:origin x="6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7A42B8-1931-4528-A210-F06A411320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2CCBF-C8E5-4669-A0F6-15DB500797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08B4E-E74F-4E53-AB21-0C23CB5730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9446F-5AB5-4E10-8951-06C76A9260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6F3F12-F986-4916-A789-847AE19485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4A448-AE21-4110-9187-D20385572A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5C4166-2CFA-46B4-B545-F06EE2F1EA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7781EE-2471-45DA-860B-3F5D4A25CB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3553C-07E2-4A07-8F1A-B3F1D17431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300F7-6383-453A-A2E0-0EBD09D9C5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8B397F-683F-4D92-BADB-A133C23487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5000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/>
            </a:lvl1pPr>
          </a:lstStyle>
          <a:p>
            <a:pPr>
              <a:defRPr/>
            </a:pPr>
            <a:fld id="{4F5EFBF4-1E20-41B5-8952-97EFADE787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5000"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WordArt 4"/>
          <p:cNvSpPr>
            <a:spLocks noChangeArrowheads="1" noChangeShapeType="1" noTextEdit="1"/>
          </p:cNvSpPr>
          <p:nvPr/>
        </p:nvSpPr>
        <p:spPr bwMode="auto">
          <a:xfrm>
            <a:off x="395536" y="692151"/>
            <a:ext cx="4967039" cy="223279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alligraph"/>
              </a:rPr>
              <a:t>Лучшая мама </a:t>
            </a:r>
          </a:p>
          <a:p>
            <a:pPr algn="ctr"/>
            <a:r>
              <a:rPr lang="ru-RU" sz="36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Calligraph"/>
              </a:rPr>
              <a:t>на свете</a:t>
            </a:r>
          </a:p>
        </p:txBody>
      </p:sp>
      <p:sp>
        <p:nvSpPr>
          <p:cNvPr id="24585" name="AutoShape 9"/>
          <p:cNvSpPr>
            <a:spLocks noChangeArrowheads="1"/>
          </p:cNvSpPr>
          <p:nvPr/>
        </p:nvSpPr>
        <p:spPr bwMode="auto">
          <a:xfrm>
            <a:off x="8027988" y="5229225"/>
            <a:ext cx="431800" cy="504825"/>
          </a:xfrm>
          <a:prstGeom prst="star5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24586" name="AutoShape 10"/>
          <p:cNvSpPr>
            <a:spLocks noChangeArrowheads="1"/>
          </p:cNvSpPr>
          <p:nvPr/>
        </p:nvSpPr>
        <p:spPr bwMode="auto">
          <a:xfrm>
            <a:off x="611188" y="692150"/>
            <a:ext cx="358775" cy="431800"/>
          </a:xfrm>
          <a:prstGeom prst="star5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24587" name="AutoShape 11"/>
          <p:cNvSpPr>
            <a:spLocks noChangeArrowheads="1"/>
          </p:cNvSpPr>
          <p:nvPr/>
        </p:nvSpPr>
        <p:spPr bwMode="auto">
          <a:xfrm>
            <a:off x="8316913" y="333375"/>
            <a:ext cx="358775" cy="431800"/>
          </a:xfrm>
          <a:prstGeom prst="star5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24588" name="AutoShape 12"/>
          <p:cNvSpPr>
            <a:spLocks noChangeArrowheads="1"/>
          </p:cNvSpPr>
          <p:nvPr/>
        </p:nvSpPr>
        <p:spPr bwMode="auto">
          <a:xfrm>
            <a:off x="5003800" y="1628775"/>
            <a:ext cx="358775" cy="431800"/>
          </a:xfrm>
          <a:prstGeom prst="star5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24589" name="AutoShape 13"/>
          <p:cNvSpPr>
            <a:spLocks noChangeArrowheads="1"/>
          </p:cNvSpPr>
          <p:nvPr/>
        </p:nvSpPr>
        <p:spPr bwMode="auto">
          <a:xfrm>
            <a:off x="2843213" y="4724400"/>
            <a:ext cx="358775" cy="431800"/>
          </a:xfrm>
          <a:prstGeom prst="star5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090828-6E88-4E09-BF3B-8881BEF76B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575" y="377070"/>
            <a:ext cx="3673921" cy="276389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A1BA72-AEDB-4C79-9210-80FAB8458B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429000"/>
            <a:ext cx="4608264" cy="324036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DB30C23-9F97-4977-B9B2-A42DF54E55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3267408"/>
            <a:ext cx="2447504" cy="3401952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/>
      <p:bldP spid="24585" grpId="0" animBg="1"/>
      <p:bldP spid="24586" grpId="0" animBg="1"/>
      <p:bldP spid="24588" grpId="0" animBg="1"/>
      <p:bldP spid="2458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4365625"/>
            <a:ext cx="7772400" cy="2232025"/>
          </a:xfrm>
        </p:spPr>
        <p:txBody>
          <a:bodyPr/>
          <a:lstStyle/>
          <a:p>
            <a:pPr eaLnBrk="1" hangingPunct="1"/>
            <a:r>
              <a:rPr lang="ru-RU" sz="2400" b="1" dirty="0">
                <a:solidFill>
                  <a:srgbClr val="FF0000"/>
                </a:solidFill>
                <a:latin typeface="Calligraph" pitchFamily="2" charset="0"/>
              </a:rPr>
              <a:t>Цель проекта:</a:t>
            </a:r>
            <a:br>
              <a:rPr lang="ru-RU" sz="2400" b="1" dirty="0">
                <a:solidFill>
                  <a:srgbClr val="FF0000"/>
                </a:solidFill>
                <a:latin typeface="Calligraph" pitchFamily="2" charset="0"/>
              </a:rPr>
            </a:br>
            <a:r>
              <a:rPr lang="ru-RU" sz="2400" b="1" dirty="0">
                <a:solidFill>
                  <a:srgbClr val="FF0000"/>
                </a:solidFill>
                <a:latin typeface="Calligraph" pitchFamily="2" charset="0"/>
              </a:rPr>
              <a:t>Повысить доступность детских досуговых мероприятий для детей из многодетных семей, малообеспеченных семей, семей с детьми инвалидами, семей в трудной жизненной ситуации и способствовать укреплению внутрисемейных отношений между родителями и детьми.</a:t>
            </a:r>
          </a:p>
        </p:txBody>
      </p:sp>
      <p:sp>
        <p:nvSpPr>
          <p:cNvPr id="2053" name="AutoShape 5"/>
          <p:cNvSpPr>
            <a:spLocks noChangeArrowheads="1"/>
          </p:cNvSpPr>
          <p:nvPr/>
        </p:nvSpPr>
        <p:spPr bwMode="auto">
          <a:xfrm>
            <a:off x="900113" y="908050"/>
            <a:ext cx="431800" cy="504825"/>
          </a:xfrm>
          <a:prstGeom prst="star5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>
            <a:off x="6372225" y="4365625"/>
            <a:ext cx="431800" cy="504825"/>
          </a:xfrm>
          <a:prstGeom prst="star5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2055" name="AutoShape 7"/>
          <p:cNvSpPr>
            <a:spLocks noChangeArrowheads="1"/>
          </p:cNvSpPr>
          <p:nvPr/>
        </p:nvSpPr>
        <p:spPr bwMode="auto">
          <a:xfrm>
            <a:off x="7885113" y="1196975"/>
            <a:ext cx="431800" cy="504825"/>
          </a:xfrm>
          <a:prstGeom prst="star5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>
            <a:off x="468313" y="6092825"/>
            <a:ext cx="431800" cy="504825"/>
          </a:xfrm>
          <a:prstGeom prst="star5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806DEB-3EB9-40C4-925E-F611E5A0262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3" y="260350"/>
            <a:ext cx="2730079" cy="41052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998AA33-7906-4CB2-9107-9CBAD625B5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3" y="908050"/>
            <a:ext cx="3024336" cy="273697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3EFB50-F133-43C0-92C0-6D02E954B3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9" y="260350"/>
            <a:ext cx="2730079" cy="4248770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4724400"/>
            <a:ext cx="8075612" cy="14017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2400" b="1" dirty="0">
                <a:solidFill>
                  <a:srgbClr val="FF0000"/>
                </a:solidFill>
                <a:latin typeface="Calligraph" pitchFamily="2" charset="0"/>
              </a:rPr>
              <a:t> Мы знаем что веселый, запоминающийся праздник должен быть у всех детей и мы приурочили его ко Дню матери, ведь самое главное на свете для ребенка, это конечно же МАМА. </a:t>
            </a:r>
            <a:br>
              <a:rPr lang="ru-RU" sz="4000" b="1" dirty="0">
                <a:solidFill>
                  <a:srgbClr val="FF0000"/>
                </a:solidFill>
                <a:latin typeface="Calligraph" pitchFamily="2" charset="0"/>
              </a:rPr>
            </a:br>
            <a:endParaRPr lang="ru-RU" sz="4000" dirty="0">
              <a:solidFill>
                <a:srgbClr val="800080"/>
              </a:solidFill>
              <a:latin typeface="Calligraph" pitchFamily="2" charset="0"/>
            </a:endParaRPr>
          </a:p>
        </p:txBody>
      </p:sp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900113" y="908050"/>
            <a:ext cx="431800" cy="504825"/>
          </a:xfrm>
          <a:prstGeom prst="star5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7380288" y="6092825"/>
            <a:ext cx="431800" cy="504825"/>
          </a:xfrm>
          <a:prstGeom prst="star5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3079" name="AutoShape 7"/>
          <p:cNvSpPr>
            <a:spLocks noChangeArrowheads="1"/>
          </p:cNvSpPr>
          <p:nvPr/>
        </p:nvSpPr>
        <p:spPr bwMode="auto">
          <a:xfrm>
            <a:off x="8101013" y="476250"/>
            <a:ext cx="431800" cy="504825"/>
          </a:xfrm>
          <a:prstGeom prst="star5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3080" name="AutoShape 8"/>
          <p:cNvSpPr>
            <a:spLocks noChangeArrowheads="1"/>
          </p:cNvSpPr>
          <p:nvPr/>
        </p:nvSpPr>
        <p:spPr bwMode="auto">
          <a:xfrm>
            <a:off x="827088" y="4437063"/>
            <a:ext cx="431800" cy="504825"/>
          </a:xfrm>
          <a:prstGeom prst="star5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>
            <a:off x="6516688" y="2924175"/>
            <a:ext cx="431800" cy="504825"/>
          </a:xfrm>
          <a:prstGeom prst="star5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69BA2E-D96C-495C-94B9-6EDCF0103B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512" y="332656"/>
            <a:ext cx="4321176" cy="4391744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276872"/>
            <a:ext cx="8229600" cy="377785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2000" b="1" dirty="0">
                <a:solidFill>
                  <a:schemeClr val="tx2"/>
                </a:solidFill>
                <a:latin typeface="Calligraph" pitchFamily="2" charset="0"/>
              </a:rPr>
              <a:t>Задачи:</a:t>
            </a:r>
          </a:p>
          <a:p>
            <a:pPr algn="ctr" eaLnBrk="1" hangingPunct="1">
              <a:buFontTx/>
              <a:buNone/>
            </a:pPr>
            <a:r>
              <a:rPr lang="ru-RU" sz="2000" b="1" dirty="0">
                <a:solidFill>
                  <a:schemeClr val="tx2"/>
                </a:solidFill>
                <a:latin typeface="Calligraph" pitchFamily="2" charset="0"/>
              </a:rPr>
              <a:t>1.Улучшить качество жизни детей из многодетных семей, малообеспеченных семей, семей с детьми инвалидами, семей в трудной жизненной ситуации путем доступности детских досуговых мероприятий.</a:t>
            </a:r>
          </a:p>
          <a:p>
            <a:pPr algn="ctr" eaLnBrk="1" hangingPunct="1">
              <a:buFontTx/>
              <a:buNone/>
            </a:pPr>
            <a:r>
              <a:rPr lang="ru-RU" sz="2000" b="1" dirty="0">
                <a:solidFill>
                  <a:schemeClr val="tx2"/>
                </a:solidFill>
                <a:latin typeface="Calligraph" pitchFamily="2" charset="0"/>
              </a:rPr>
              <a:t>2. Помочь укреплению внутрисемейных отношений между родителями и детьми путем совместного участия в творческих мастер-классах, возможностью для родителей бесплатно приобрести детям сладкую вату, поп-корн, шары, порадовать их атмосферой праздника.</a:t>
            </a:r>
          </a:p>
          <a:p>
            <a:pPr algn="ctr" eaLnBrk="1" hangingPunct="1">
              <a:buFontTx/>
              <a:buNone/>
            </a:pPr>
            <a:r>
              <a:rPr lang="ru-RU" sz="2000" b="1" dirty="0">
                <a:solidFill>
                  <a:schemeClr val="tx2"/>
                </a:solidFill>
                <a:latin typeface="Calligraph" pitchFamily="2" charset="0"/>
              </a:rPr>
              <a:t>3. Оказать помощь в социализации детей-инвалидов, детей с ОВЗ из многодетных семей, находящихся в трудной жизненной ситуации в условиях современного социума, посредством общения, совместных мастер-классов и игр.</a:t>
            </a:r>
          </a:p>
        </p:txBody>
      </p:sp>
      <p:sp>
        <p:nvSpPr>
          <p:cNvPr id="5125" name="AutoShape 5"/>
          <p:cNvSpPr>
            <a:spLocks noChangeArrowheads="1"/>
          </p:cNvSpPr>
          <p:nvPr/>
        </p:nvSpPr>
        <p:spPr bwMode="auto">
          <a:xfrm>
            <a:off x="900113" y="908050"/>
            <a:ext cx="431800" cy="504825"/>
          </a:xfrm>
          <a:prstGeom prst="star5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5126" name="AutoShape 6"/>
          <p:cNvSpPr>
            <a:spLocks noChangeArrowheads="1"/>
          </p:cNvSpPr>
          <p:nvPr/>
        </p:nvSpPr>
        <p:spPr bwMode="auto">
          <a:xfrm>
            <a:off x="5867400" y="4437063"/>
            <a:ext cx="431800" cy="504825"/>
          </a:xfrm>
          <a:prstGeom prst="star5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5127" name="AutoShape 7"/>
          <p:cNvSpPr>
            <a:spLocks noChangeArrowheads="1"/>
          </p:cNvSpPr>
          <p:nvPr/>
        </p:nvSpPr>
        <p:spPr bwMode="auto">
          <a:xfrm>
            <a:off x="611188" y="6021388"/>
            <a:ext cx="431800" cy="504825"/>
          </a:xfrm>
          <a:prstGeom prst="star5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5128" name="AutoShape 8"/>
          <p:cNvSpPr>
            <a:spLocks noChangeArrowheads="1"/>
          </p:cNvSpPr>
          <p:nvPr/>
        </p:nvSpPr>
        <p:spPr bwMode="auto">
          <a:xfrm>
            <a:off x="8316913" y="5876925"/>
            <a:ext cx="431800" cy="504825"/>
          </a:xfrm>
          <a:prstGeom prst="star5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5129" name="AutoShape 9"/>
          <p:cNvSpPr>
            <a:spLocks noChangeArrowheads="1"/>
          </p:cNvSpPr>
          <p:nvPr/>
        </p:nvSpPr>
        <p:spPr bwMode="auto">
          <a:xfrm>
            <a:off x="6948488" y="404813"/>
            <a:ext cx="431800" cy="504825"/>
          </a:xfrm>
          <a:prstGeom prst="star5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DECD27-7F8C-441B-B1F5-3D0F8662F5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88641"/>
            <a:ext cx="3312368" cy="20882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3813FD6-7B5F-48E1-B594-16302A9C63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614" y="188641"/>
            <a:ext cx="2063274" cy="25202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A4D4B6D-411F-4B6D-B0D5-08730BAEA2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726" y="188640"/>
            <a:ext cx="2063274" cy="2520281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941888"/>
            <a:ext cx="8229600" cy="1184275"/>
          </a:xfrm>
        </p:spPr>
        <p:txBody>
          <a:bodyPr/>
          <a:lstStyle/>
          <a:p>
            <a:pPr algn="ctr" eaLnBrk="1" hangingPunct="1">
              <a:buNone/>
            </a:pPr>
            <a:r>
              <a:rPr lang="ru-RU" sz="4000" dirty="0">
                <a:latin typeface="Calligraph" pitchFamily="2" charset="0"/>
              </a:rPr>
              <a:t>Моя мамочка – самая лучшая на свете: она всегда рядом.</a:t>
            </a:r>
          </a:p>
          <a:p>
            <a:pPr algn="ctr" eaLnBrk="1" hangingPunct="1">
              <a:buFontTx/>
              <a:buNone/>
            </a:pPr>
            <a:endParaRPr lang="ru-RU" sz="4000" dirty="0">
              <a:latin typeface="Calligraph" pitchFamily="2" charset="0"/>
            </a:endParaRPr>
          </a:p>
        </p:txBody>
      </p:sp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2339975" y="3789363"/>
            <a:ext cx="431800" cy="504825"/>
          </a:xfrm>
          <a:prstGeom prst="star5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18438" name="AutoShape 6"/>
          <p:cNvSpPr>
            <a:spLocks noChangeArrowheads="1"/>
          </p:cNvSpPr>
          <p:nvPr/>
        </p:nvSpPr>
        <p:spPr bwMode="auto">
          <a:xfrm>
            <a:off x="6732588" y="2997200"/>
            <a:ext cx="431800" cy="504825"/>
          </a:xfrm>
          <a:prstGeom prst="star5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18439" name="AutoShape 7"/>
          <p:cNvSpPr>
            <a:spLocks noChangeArrowheads="1"/>
          </p:cNvSpPr>
          <p:nvPr/>
        </p:nvSpPr>
        <p:spPr bwMode="auto">
          <a:xfrm>
            <a:off x="8172450" y="6092825"/>
            <a:ext cx="431800" cy="504825"/>
          </a:xfrm>
          <a:prstGeom prst="star5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18440" name="AutoShape 8"/>
          <p:cNvSpPr>
            <a:spLocks noChangeArrowheads="1"/>
          </p:cNvSpPr>
          <p:nvPr/>
        </p:nvSpPr>
        <p:spPr bwMode="auto">
          <a:xfrm>
            <a:off x="8101013" y="476250"/>
            <a:ext cx="431800" cy="504825"/>
          </a:xfrm>
          <a:prstGeom prst="star5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18441" name="AutoShape 9"/>
          <p:cNvSpPr>
            <a:spLocks noChangeArrowheads="1"/>
          </p:cNvSpPr>
          <p:nvPr/>
        </p:nvSpPr>
        <p:spPr bwMode="auto">
          <a:xfrm>
            <a:off x="468313" y="6021388"/>
            <a:ext cx="431800" cy="504825"/>
          </a:xfrm>
          <a:prstGeom prst="star5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sp>
        <p:nvSpPr>
          <p:cNvPr id="18442" name="AutoShape 10"/>
          <p:cNvSpPr>
            <a:spLocks noChangeArrowheads="1"/>
          </p:cNvSpPr>
          <p:nvPr/>
        </p:nvSpPr>
        <p:spPr bwMode="auto">
          <a:xfrm>
            <a:off x="684213" y="549275"/>
            <a:ext cx="431800" cy="504825"/>
          </a:xfrm>
          <a:prstGeom prst="star5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/>
          <a:lstStyle/>
          <a:p>
            <a:pPr>
              <a:defRPr/>
            </a:pPr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FC0A61-B016-4410-9365-A5E43699E4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377075"/>
            <a:ext cx="3528392" cy="233184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7A9940C-1716-4C88-AAFA-7FC81BB88F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27" y="377167"/>
            <a:ext cx="2592262" cy="175568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0381A42-8679-4763-88B6-51AA420341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27" y="2708920"/>
            <a:ext cx="2592262" cy="175568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29038AE-6772-4A74-A5DF-4B2535DA7B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774" y="2924943"/>
            <a:ext cx="3384402" cy="208823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5306321-CC66-4B77-A28F-42C31EDD3C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3" y="331787"/>
            <a:ext cx="1727796" cy="237713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A2F0615-49B5-411A-A9D9-CE2C88170B4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" y="2997200"/>
            <a:ext cx="2530624" cy="1944688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959</TotalTime>
  <Words>188</Words>
  <Application>Microsoft Office PowerPoint</Application>
  <PresentationFormat>Экран (4:3)</PresentationFormat>
  <Paragraphs>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Arial</vt:lpstr>
      <vt:lpstr>Calligraph</vt:lpstr>
      <vt:lpstr>Оформление по умолчанию</vt:lpstr>
      <vt:lpstr>Презентация PowerPoint</vt:lpstr>
      <vt:lpstr>Цель проекта: Повысить доступность детских досуговых мероприятий для детей из многодетных семей, малообеспеченных семей, семей с детьми инвалидами, семей в трудной жизненной ситуации и способствовать укреплению внутрисемейных отношений между родителями и детьми.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Материнская любовь подобна кругу, она не имеет ни начала, ни конца.</dc:title>
  <dc:creator>Kompik</dc:creator>
  <cp:lastModifiedBy>Лариса Кармазина</cp:lastModifiedBy>
  <cp:revision>6</cp:revision>
  <dcterms:created xsi:type="dcterms:W3CDTF">2005-11-20T08:45:33Z</dcterms:created>
  <dcterms:modified xsi:type="dcterms:W3CDTF">2022-04-10T07:38:24Z</dcterms:modified>
</cp:coreProperties>
</file>